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42" r:id="rId49"/>
    <p:sldId id="327" r:id="rId50"/>
    <p:sldId id="357" r:id="rId51"/>
    <p:sldId id="358" r:id="rId52"/>
    <p:sldId id="359" r:id="rId53"/>
    <p:sldId id="360" r:id="rId54"/>
    <p:sldId id="329" r:id="rId55"/>
    <p:sldId id="328" r:id="rId56"/>
    <p:sldId id="370" r:id="rId57"/>
    <p:sldId id="371" r:id="rId58"/>
    <p:sldId id="330" r:id="rId59"/>
    <p:sldId id="373" r:id="rId60"/>
    <p:sldId id="286" r:id="rId61"/>
    <p:sldId id="372" r:id="rId62"/>
    <p:sldId id="287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ormorant" panose="00000500000000000000" pitchFamily="50" charset="-52"/>
      <p:regular r:id="rId71"/>
    </p:embeddedFont>
    <p:embeddedFont>
      <p:font typeface="HelveticaNeue LT CYR 57 Cond" panose="02000506050000020004" pitchFamily="2" charset="-52"/>
      <p:regular r:id="rId72"/>
      <p:bold r:id="rId73"/>
    </p:embeddedFont>
    <p:embeddedFont>
      <p:font typeface="Menlo" panose="020B0609030804020204" pitchFamily="49" charset="0"/>
      <p:regular r:id="rId7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EB6D567E-4029-41C7-9B45-2C7B40D62069}"/>
    <pc:docChg chg="modSld">
      <pc:chgData name="Михаил Попов" userId="1ff28dec684c2c56" providerId="LiveId" clId="{EB6D567E-4029-41C7-9B45-2C7B40D62069}" dt="2021-10-16T08:41:22.896" v="5" actId="20577"/>
      <pc:docMkLst>
        <pc:docMk/>
      </pc:docMkLst>
      <pc:sldChg chg="modSp">
        <pc:chgData name="Михаил Попов" userId="1ff28dec684c2c56" providerId="LiveId" clId="{EB6D567E-4029-41C7-9B45-2C7B40D62069}" dt="2021-10-16T08:41:22.896" v="5" actId="20577"/>
        <pc:sldMkLst>
          <pc:docMk/>
          <pc:sldMk cId="3171937340" sldId="369"/>
        </pc:sldMkLst>
        <pc:spChg chg="mod">
          <ac:chgData name="Михаил Попов" userId="1ff28dec684c2c56" providerId="LiveId" clId="{EB6D567E-4029-41C7-9B45-2C7B40D62069}" dt="2021-10-16T08:41:22.896" v="5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modSp mod">
        <pc:chgData name="Михаил Попов" userId="1ff28dec684c2c56" providerId="LiveId" clId="{EB6D567E-4029-41C7-9B45-2C7B40D62069}" dt="2021-10-16T08:41:15.222" v="2" actId="20577"/>
        <pc:sldMkLst>
          <pc:docMk/>
          <pc:sldMk cId="4166610191" sldId="411"/>
        </pc:sldMkLst>
        <pc:spChg chg="mod">
          <ac:chgData name="Михаил Попов" userId="1ff28dec684c2c56" providerId="LiveId" clId="{EB6D567E-4029-41C7-9B45-2C7B40D62069}" dt="2021-10-16T08:41:15.222" v="2" actId="20577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EB6D567E-4029-41C7-9B45-2C7B40D62069}" dt="2021-10-16T08:41:12.624" v="0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16.10.2021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2930D7-BF8B-42E6-8C43-5008A11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6C6116-6693-40AA-9B60-706BDEAD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E27CBC-9C76-4240-A943-C5FCBC4E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7D7474-975C-4F7C-9813-E94F6EDD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D8AE08-FD81-41AE-8134-417E9E20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EBC292-448B-4ACE-9338-6EE26FD2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701919" y="273429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14D2B1-0A24-4790-947A-7D6262EF0A6A}"/>
              </a:ext>
            </a:extLst>
          </p:cNvPr>
          <p:cNvGrpSpPr/>
          <p:nvPr/>
        </p:nvGrpSpPr>
        <p:grpSpPr>
          <a:xfrm>
            <a:off x="0" y="3089311"/>
            <a:ext cx="6401260" cy="339689"/>
            <a:chOff x="7348309" y="5619750"/>
            <a:chExt cx="6401260" cy="339689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60AE70E0-4B88-4BAD-8C5A-53D796B39AF8}"/>
                </a:ext>
              </a:extLst>
            </p:cNvPr>
            <p:cNvSpPr/>
            <p:nvPr/>
          </p:nvSpPr>
          <p:spPr>
            <a:xfrm>
              <a:off x="7348309" y="5619750"/>
              <a:ext cx="39394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1EE9237-CDAD-49D2-819B-6A5E1D9F3CF5}"/>
                </a:ext>
              </a:extLst>
            </p:cNvPr>
            <p:cNvSpPr/>
            <p:nvPr/>
          </p:nvSpPr>
          <p:spPr>
            <a:xfrm>
              <a:off x="13272859" y="5658305"/>
              <a:ext cx="47671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393944" y="3256438"/>
            <a:ext cx="775856" cy="123102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83014"/>
            <a:ext cx="12192000" cy="5779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54721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247491" y="35343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5731119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08758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3294141" y="6394736"/>
            <a:ext cx="5603718" cy="134651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D1FC9B-2B20-4D6E-A612-22E51B6A810E}"/>
              </a:ext>
            </a:extLst>
          </p:cNvPr>
          <p:cNvSpPr/>
          <p:nvPr/>
        </p:nvSpPr>
        <p:spPr>
          <a:xfrm>
            <a:off x="3294141" y="6537061"/>
            <a:ext cx="5603718" cy="254264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14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1457325" y="514933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2333625" y="4507959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5629274" y="263473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29942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479389" y="277237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145272" y="353863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8995084" y="2882836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153747" y="226901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849072" y="2265402"/>
            <a:ext cx="87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233364" y="2689135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14AFEA4-A16D-4B5C-BBD4-196E5B4DA233}"/>
              </a:ext>
            </a:extLst>
          </p:cNvPr>
          <p:cNvGrpSpPr/>
          <p:nvPr/>
        </p:nvGrpSpPr>
        <p:grpSpPr>
          <a:xfrm>
            <a:off x="1231630" y="3259227"/>
            <a:ext cx="8922117" cy="2972430"/>
            <a:chOff x="1231630" y="3259227"/>
            <a:chExt cx="8922117" cy="297243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BA9BA50B-1B8F-4A30-9908-2E635E9BAD4D}"/>
                </a:ext>
              </a:extLst>
            </p:cNvPr>
            <p:cNvGrpSpPr/>
            <p:nvPr/>
          </p:nvGrpSpPr>
          <p:grpSpPr>
            <a:xfrm>
              <a:off x="6441037" y="3259227"/>
              <a:ext cx="2281723" cy="235034"/>
              <a:chOff x="7116811" y="3862963"/>
              <a:chExt cx="2281723" cy="235034"/>
            </a:xfrm>
          </p:grpSpPr>
          <p:cxnSp>
            <p:nvCxnSpPr>
              <p:cNvPr id="11" name="Прямая со стрелкой 10">
                <a:extLst>
                  <a:ext uri="{FF2B5EF4-FFF2-40B4-BE49-F238E27FC236}">
                    <a16:creationId xmlns:a16="http://schemas.microsoft.com/office/drawing/2014/main" id="{7E0B52DF-69C8-406C-8256-0EA04F618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2068" y="4097997"/>
                <a:ext cx="113646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3CBB618B-DB00-44FC-B923-6E9F3A6C7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6811" y="3862963"/>
                <a:ext cx="9314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C6162530-FE4B-4955-8EEF-C489AB4AA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8259" y="3862963"/>
                <a:ext cx="213809" cy="23503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47CE1895-001C-413A-A4E9-BBB6D639286C}"/>
                </a:ext>
              </a:extLst>
            </p:cNvPr>
            <p:cNvGrpSpPr/>
            <p:nvPr/>
          </p:nvGrpSpPr>
          <p:grpSpPr>
            <a:xfrm>
              <a:off x="7863937" y="4092634"/>
              <a:ext cx="858823" cy="599992"/>
              <a:chOff x="7869286" y="4097997"/>
              <a:chExt cx="858823" cy="59999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F957CA74-4E4A-47A6-B938-BAB393E14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4030" y="4097997"/>
                <a:ext cx="224079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 стрелкой 15">
                <a:extLst>
                  <a:ext uri="{FF2B5EF4-FFF2-40B4-BE49-F238E27FC236}">
                    <a16:creationId xmlns:a16="http://schemas.microsoft.com/office/drawing/2014/main" id="{B7EAB1C0-3A6C-42F2-BFF5-01F4DA498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9286" y="4697988"/>
                <a:ext cx="17897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 стрелкой 16">
                <a:extLst>
                  <a:ext uri="{FF2B5EF4-FFF2-40B4-BE49-F238E27FC236}">
                    <a16:creationId xmlns:a16="http://schemas.microsoft.com/office/drawing/2014/main" id="{5ABFE783-13EB-491C-8560-6DB01808B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8259" y="4455919"/>
                <a:ext cx="239078" cy="24207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714E450-B3E4-4C7B-9B59-C12810CAFD33}"/>
                </a:ext>
              </a:extLst>
            </p:cNvPr>
            <p:cNvCxnSpPr>
              <a:cxnSpLocks/>
            </p:cNvCxnSpPr>
            <p:nvPr/>
          </p:nvCxnSpPr>
          <p:spPr>
            <a:xfrm>
              <a:off x="9228447" y="3790498"/>
              <a:ext cx="91214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D583B77-2694-4659-AB73-AE509929D4A7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0" y="3306852"/>
              <a:ext cx="20964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ED1B6AFD-C0B1-4573-AB12-F75E5DB78C08}"/>
                </a:ext>
              </a:extLst>
            </p:cNvPr>
            <p:cNvGrpSpPr/>
            <p:nvPr/>
          </p:nvGrpSpPr>
          <p:grpSpPr>
            <a:xfrm rot="10800000">
              <a:off x="1231630" y="6103593"/>
              <a:ext cx="879069" cy="128064"/>
              <a:chOff x="8519465" y="4097996"/>
              <a:chExt cx="879069" cy="128064"/>
            </a:xfrm>
          </p:grpSpPr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5846E06F-BCF6-4FED-8B4B-BFA03198DD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913968" y="4097997"/>
                <a:ext cx="48456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1018EEBF-A1AB-4F6D-B6C0-EBDC06AB757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519465" y="4226060"/>
                <a:ext cx="10299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 стрелкой 30">
                <a:extLst>
                  <a:ext uri="{FF2B5EF4-FFF2-40B4-BE49-F238E27FC236}">
                    <a16:creationId xmlns:a16="http://schemas.microsoft.com/office/drawing/2014/main" id="{35DAC058-30B8-47E6-8EBF-B8BEF581D0A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622462" y="4097996"/>
                <a:ext cx="291505" cy="1280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283689" y="4454054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503212" y="40926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1457325" y="514933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2333625" y="4507959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5629274" y="263473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92972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479389" y="277237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145272" y="353863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8995084" y="2882836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153747" y="226901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849072" y="2265402"/>
            <a:ext cx="87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233364" y="2689135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2171BC9-F82D-4E7D-8858-46E1DC33C96F}"/>
              </a:ext>
            </a:extLst>
          </p:cNvPr>
          <p:cNvGrpSpPr/>
          <p:nvPr/>
        </p:nvGrpSpPr>
        <p:grpSpPr>
          <a:xfrm>
            <a:off x="1231630" y="3250299"/>
            <a:ext cx="10893736" cy="2981358"/>
            <a:chOff x="1231630" y="3250299"/>
            <a:chExt cx="10893736" cy="298135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49E0E2EB-D217-40F0-9266-724D67BC8CD5}"/>
                </a:ext>
              </a:extLst>
            </p:cNvPr>
            <p:cNvGrpSpPr/>
            <p:nvPr/>
          </p:nvGrpSpPr>
          <p:grpSpPr>
            <a:xfrm>
              <a:off x="1231630" y="3250299"/>
              <a:ext cx="7501580" cy="2981358"/>
              <a:chOff x="1231630" y="3250299"/>
              <a:chExt cx="7501580" cy="2981358"/>
            </a:xfrm>
          </p:grpSpPr>
          <p:grpSp>
            <p:nvGrpSpPr>
              <p:cNvPr id="33" name="Группа 32">
                <a:extLst>
                  <a:ext uri="{FF2B5EF4-FFF2-40B4-BE49-F238E27FC236}">
                    <a16:creationId xmlns:a16="http://schemas.microsoft.com/office/drawing/2014/main" id="{580F8A38-7BF1-40A7-BFE6-CF828D845774}"/>
                  </a:ext>
                </a:extLst>
              </p:cNvPr>
              <p:cNvGrpSpPr/>
              <p:nvPr/>
            </p:nvGrpSpPr>
            <p:grpSpPr>
              <a:xfrm>
                <a:off x="6441037" y="3250299"/>
                <a:ext cx="2292173" cy="249322"/>
                <a:chOff x="7116811" y="3977263"/>
                <a:chExt cx="2292173" cy="249322"/>
              </a:xfrm>
            </p:grpSpPr>
            <p:cxnSp>
              <p:nvCxnSpPr>
                <p:cNvPr id="35" name="Прямая со стрелкой 34">
                  <a:extLst>
                    <a:ext uri="{FF2B5EF4-FFF2-40B4-BE49-F238E27FC236}">
                      <a16:creationId xmlns:a16="http://schemas.microsoft.com/office/drawing/2014/main" id="{574FC834-6AE5-475F-9389-FE8BF9933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2518" y="4226585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Прямая со стрелкой 36">
                  <a:extLst>
                    <a:ext uri="{FF2B5EF4-FFF2-40B4-BE49-F238E27FC236}">
                      <a16:creationId xmlns:a16="http://schemas.microsoft.com/office/drawing/2014/main" id="{B017D177-999F-427D-88D4-783993D84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977263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Прямая со стрелкой 39">
                  <a:extLst>
                    <a:ext uri="{FF2B5EF4-FFF2-40B4-BE49-F238E27FC236}">
                      <a16:creationId xmlns:a16="http://schemas.microsoft.com/office/drawing/2014/main" id="{10CD8697-6CCC-410C-8C05-5F39EC075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977263"/>
                  <a:ext cx="235336" cy="244437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Группа 40">
                <a:extLst>
                  <a:ext uri="{FF2B5EF4-FFF2-40B4-BE49-F238E27FC236}">
                    <a16:creationId xmlns:a16="http://schemas.microsoft.com/office/drawing/2014/main" id="{C39E4F61-DF62-4BB9-A893-2C91674CD53F}"/>
                  </a:ext>
                </a:extLst>
              </p:cNvPr>
              <p:cNvGrpSpPr/>
              <p:nvPr/>
            </p:nvGrpSpPr>
            <p:grpSpPr>
              <a:xfrm>
                <a:off x="6441037" y="3968496"/>
                <a:ext cx="2281723" cy="491585"/>
                <a:chOff x="6446386" y="3973859"/>
                <a:chExt cx="2281723" cy="491585"/>
              </a:xfrm>
            </p:grpSpPr>
            <p:cxnSp>
              <p:nvCxnSpPr>
                <p:cNvPr id="43" name="Прямая со стрелкой 42">
                  <a:extLst>
                    <a:ext uri="{FF2B5EF4-FFF2-40B4-BE49-F238E27FC236}">
                      <a16:creationId xmlns:a16="http://schemas.microsoft.com/office/drawing/2014/main" id="{86FB49A6-7BE5-47A9-8489-182202A1D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3555" y="4097997"/>
                  <a:ext cx="21455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Прямая со стрелкой 43">
                  <a:extLst>
                    <a:ext uri="{FF2B5EF4-FFF2-40B4-BE49-F238E27FC236}">
                      <a16:creationId xmlns:a16="http://schemas.microsoft.com/office/drawing/2014/main" id="{87F578EB-6C7A-4EE1-8EC5-E1FF59C1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46386" y="3973859"/>
                  <a:ext cx="16018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Прямая со стрелкой 44">
                  <a:extLst>
                    <a:ext uri="{FF2B5EF4-FFF2-40B4-BE49-F238E27FC236}">
                      <a16:creationId xmlns:a16="http://schemas.microsoft.com/office/drawing/2014/main" id="{B82DB14E-4935-407E-869A-71EA0E0F9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973859"/>
                  <a:ext cx="243840" cy="491585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D42AC6F7-F248-4E76-9CB0-7D304EC6C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 стрелкой 46">
                <a:extLst>
                  <a:ext uri="{FF2B5EF4-FFF2-40B4-BE49-F238E27FC236}">
                    <a16:creationId xmlns:a16="http://schemas.microsoft.com/office/drawing/2014/main" id="{74F03C26-13BE-47FE-BAF6-6EA0E409F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53B76169-7875-42E6-9381-4CDB608348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1630" y="6231656"/>
                <a:ext cx="48456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 стрелкой 48">
                <a:extLst>
                  <a:ext uri="{FF2B5EF4-FFF2-40B4-BE49-F238E27FC236}">
                    <a16:creationId xmlns:a16="http://schemas.microsoft.com/office/drawing/2014/main" id="{FB91F240-5B3F-4065-AA6B-974900DB0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7702" y="6103593"/>
                <a:ext cx="102997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1F7CA3A-8E52-4832-8647-95AE61203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16197" y="6103593"/>
                <a:ext cx="291505" cy="128064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BBC8F9D0-91AA-4309-84C9-17C967EDD733}"/>
                </a:ext>
              </a:extLst>
            </p:cNvPr>
            <p:cNvGrpSpPr/>
            <p:nvPr/>
          </p:nvGrpSpPr>
          <p:grpSpPr>
            <a:xfrm>
              <a:off x="4611608" y="3800475"/>
              <a:ext cx="7513758" cy="1395243"/>
              <a:chOff x="4611608" y="3800475"/>
              <a:chExt cx="7513758" cy="1395243"/>
            </a:xfrm>
          </p:grpSpPr>
          <p:grpSp>
            <p:nvGrpSpPr>
              <p:cNvPr id="52" name="Группа 51">
                <a:extLst>
                  <a:ext uri="{FF2B5EF4-FFF2-40B4-BE49-F238E27FC236}">
                    <a16:creationId xmlns:a16="http://schemas.microsoft.com/office/drawing/2014/main" id="{26169AC7-7906-4EE7-86D2-BE924F734920}"/>
                  </a:ext>
                </a:extLst>
              </p:cNvPr>
              <p:cNvGrpSpPr/>
              <p:nvPr/>
            </p:nvGrpSpPr>
            <p:grpSpPr>
              <a:xfrm>
                <a:off x="4611608" y="391145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59" name="Прямая со стрелкой 58">
                  <a:extLst>
                    <a:ext uri="{FF2B5EF4-FFF2-40B4-BE49-F238E27FC236}">
                      <a16:creationId xmlns:a16="http://schemas.microsoft.com/office/drawing/2014/main" id="{3A28C0BC-31CF-48B1-A9AB-5AB9534651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 стрелкой 59">
                  <a:extLst>
                    <a:ext uri="{FF2B5EF4-FFF2-40B4-BE49-F238E27FC236}">
                      <a16:creationId xmlns:a16="http://schemas.microsoft.com/office/drawing/2014/main" id="{40B97676-4DE8-439A-B3B7-02092CE37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Прямая со стрелкой 60">
                  <a:extLst>
                    <a:ext uri="{FF2B5EF4-FFF2-40B4-BE49-F238E27FC236}">
                      <a16:creationId xmlns:a16="http://schemas.microsoft.com/office/drawing/2014/main" id="{5D375043-C2C5-4ACE-A126-9F2D86D8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Прямая со стрелкой 61">
                  <a:extLst>
                    <a:ext uri="{FF2B5EF4-FFF2-40B4-BE49-F238E27FC236}">
                      <a16:creationId xmlns:a16="http://schemas.microsoft.com/office/drawing/2014/main" id="{46E7E1F8-01C8-4008-854D-A769448CE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Прямая со стрелкой 62">
                  <a:extLst>
                    <a:ext uri="{FF2B5EF4-FFF2-40B4-BE49-F238E27FC236}">
                      <a16:creationId xmlns:a16="http://schemas.microsoft.com/office/drawing/2014/main" id="{D39C0B6F-5DE4-4F67-B22E-524C6CDF9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Прямая со стрелкой 52">
                <a:extLst>
                  <a:ext uri="{FF2B5EF4-FFF2-40B4-BE49-F238E27FC236}">
                    <a16:creationId xmlns:a16="http://schemas.microsoft.com/office/drawing/2014/main" id="{10839390-6912-4EF8-B85F-837498127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5296" y="4797504"/>
                <a:ext cx="180521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DAC2BB7C-3DC0-4798-9FA7-27098417F2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296" y="3800475"/>
                <a:ext cx="0" cy="100617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 стрелкой 54">
                <a:extLst>
                  <a:ext uri="{FF2B5EF4-FFF2-40B4-BE49-F238E27FC236}">
                    <a16:creationId xmlns:a16="http://schemas.microsoft.com/office/drawing/2014/main" id="{26A3BA1C-0EDE-4FE0-AF67-025FF24AC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9871" y="3800475"/>
                <a:ext cx="22542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 стрелкой 55">
                <a:extLst>
                  <a:ext uri="{FF2B5EF4-FFF2-40B4-BE49-F238E27FC236}">
                    <a16:creationId xmlns:a16="http://schemas.microsoft.com/office/drawing/2014/main" id="{F0CF207A-2D2C-48E4-8E3F-049FB0F68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70512" y="4035425"/>
                <a:ext cx="32838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2CD45E7A-8767-4343-9C5C-EFDDEBF07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70512" y="4035425"/>
                <a:ext cx="0" cy="76208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 стрелкой 57">
                <a:extLst>
                  <a:ext uri="{FF2B5EF4-FFF2-40B4-BE49-F238E27FC236}">
                    <a16:creationId xmlns:a16="http://schemas.microsoft.com/office/drawing/2014/main" id="{E126FA9B-AA70-4A6E-82ED-E3DC79ECD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896" y="3911457"/>
                <a:ext cx="248426" cy="12396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0638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90701"/>
              </p:ext>
            </p:extLst>
          </p:nvPr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8908"/>
              </p:ext>
            </p:extLst>
          </p:nvPr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144449" y="978596"/>
            <a:ext cx="6684832" cy="5732305"/>
            <a:chOff x="144449" y="978596"/>
            <a:chExt cx="6684832" cy="573230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088835" y="978596"/>
              <a:ext cx="1740446" cy="139089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144449" y="2665597"/>
              <a:ext cx="1509422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1653871" y="4683317"/>
              <a:ext cx="1017767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7863937" y="4092634"/>
            <a:ext cx="858823" cy="361420"/>
            <a:chOff x="7869286" y="4097997"/>
            <a:chExt cx="8588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89249" y="379716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283689" y="4454054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503212" y="40926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788</Words>
  <Application>Microsoft Office PowerPoint</Application>
  <PresentationFormat>Широкоэкранный</PresentationFormat>
  <Paragraphs>304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9" baseType="lpstr">
      <vt:lpstr>Cormorant</vt:lpstr>
      <vt:lpstr>Calibri Light</vt:lpstr>
      <vt:lpstr>Menlo</vt:lpstr>
      <vt:lpstr>Arial</vt:lpstr>
      <vt:lpstr>HelveticaNeue LT CYR 57 Cond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Михаил Попов</cp:lastModifiedBy>
  <cp:revision>1</cp:revision>
  <dcterms:created xsi:type="dcterms:W3CDTF">2019-10-07T16:25:35Z</dcterms:created>
  <dcterms:modified xsi:type="dcterms:W3CDTF">2021-10-16T08:54:34Z</dcterms:modified>
</cp:coreProperties>
</file>